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276" r:id="rId2"/>
    <p:sldId id="279" r:id="rId3"/>
    <p:sldId id="256" r:id="rId4"/>
    <p:sldId id="274" r:id="rId5"/>
    <p:sldId id="263" r:id="rId6"/>
    <p:sldId id="257" r:id="rId7"/>
    <p:sldId id="271" r:id="rId8"/>
    <p:sldId id="264" r:id="rId9"/>
    <p:sldId id="272" r:id="rId10"/>
    <p:sldId id="258" r:id="rId11"/>
    <p:sldId id="259" r:id="rId12"/>
    <p:sldId id="275" r:id="rId13"/>
    <p:sldId id="260" r:id="rId14"/>
    <p:sldId id="266" r:id="rId15"/>
    <p:sldId id="261" r:id="rId16"/>
    <p:sldId id="273" r:id="rId17"/>
    <p:sldId id="262" r:id="rId18"/>
    <p:sldId id="268" r:id="rId19"/>
    <p:sldId id="277" r:id="rId20"/>
    <p:sldId id="280" r:id="rId21"/>
    <p:sldId id="278" r:id="rId22"/>
  </p:sldIdLst>
  <p:sldSz cx="9144000" cy="6858000" type="screen4x3"/>
  <p:notesSz cx="6858000" cy="9028113"/>
  <p:defaultTextStyle>
    <a:defPPr>
      <a:defRPr lang="es-ES_tradnl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54"/>
    <a:srgbClr val="0099FF"/>
    <a:srgbClr val="FFFF99"/>
    <a:srgbClr val="006598"/>
    <a:srgbClr val="006192"/>
    <a:srgbClr val="005D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396" y="-570"/>
      </p:cViewPr>
      <p:guideLst>
        <p:guide orient="horz" pos="216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EE82EF5-F08B-471A-BCF1-465C6294199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5ABC-6A5B-45AF-B200-A05EF0D641C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B0A8-3D98-4FB2-B74F-FB4DF819898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1A5E-2F6C-49D9-912C-FFDECC024B9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8D5D4F7-8BCB-4807-9EC9-4DF12F1818CB}" type="slidenum">
              <a:rPr lang="es-ES_tradnl" smtClean="0"/>
              <a:pPr/>
              <a:t>‹Nº›</a:t>
            </a:fld>
            <a:endParaRPr lang="es-ES_tradnl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CB64583-A424-4C6D-8187-66AEC377666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4C11DCB-E1B3-494A-A7D8-8B1D5910077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62B6-6E32-4F8D-B879-ED02B39AD5E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7584DA-56D8-4D4F-AEB9-E5A0C598A334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AC1319-D0B2-40EC-86EF-40591C40619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B9C679B-8505-4E35-918A-31A992F9AEF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8147361-DC88-446D-881D-A664DDE4AEA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598"/>
            </a:gs>
            <a:gs pos="100000">
              <a:srgbClr val="006598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28794" y="357166"/>
            <a:ext cx="542928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AG Rounded Th" pitchFamily="34" charset="0"/>
              </a:rPr>
              <a:t>¡Ah...!</a:t>
            </a:r>
            <a:endParaRPr lang="es-ES_tradnl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AG Rounded Th" pitchFamily="34" charset="0"/>
            </a:endParaRPr>
          </a:p>
          <a:p>
            <a:r>
              <a:rPr lang="es-ES_tradnl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AG Rounded Th" pitchFamily="34" charset="0"/>
              </a:rPr>
              <a:t>¡Si entre </a:t>
            </a:r>
            <a:r>
              <a:rPr lang="es-ES_tradnl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AG Rounded Th" pitchFamily="34" charset="0"/>
              </a:rPr>
              <a:t>a</a:t>
            </a:r>
            <a:r>
              <a:rPr lang="es-ES_tradnl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AG Rounded Th" pitchFamily="34" charset="0"/>
              </a:rPr>
              <a:t>migos</a:t>
            </a:r>
            <a:endParaRPr lang="es-ES_tradnl" sz="4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AG Rounded Th" pitchFamily="34" charset="0"/>
            </a:endParaRPr>
          </a:p>
          <a:p>
            <a:r>
              <a:rPr lang="es-ES_tradnl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AG Rounded Th" pitchFamily="34" charset="0"/>
              </a:rPr>
              <a:t>fuéramos gansos!</a:t>
            </a:r>
            <a:endParaRPr lang="es-ES_tradnl" sz="3600" i="1" dirty="0"/>
          </a:p>
        </p:txBody>
      </p:sp>
      <p:pic>
        <p:nvPicPr>
          <p:cNvPr id="3" name="2 Imagen" descr="Image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428868"/>
            <a:ext cx="6572296" cy="4429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7526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4478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133475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9813" y="3038475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8100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46482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133600"/>
            <a:ext cx="9318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786050" y="3071810"/>
            <a:ext cx="6008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CUANDO EL GANSO </a:t>
            </a: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LÍDER </a:t>
            </a: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SE CANSA...</a:t>
            </a:r>
            <a:endParaRPr lang="es-ES_tradnl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7526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4478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9813" y="3038475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8100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1336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143000"/>
            <a:ext cx="9318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695060" y="2571744"/>
            <a:ext cx="644894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SE </a:t>
            </a: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TRASLADA </a:t>
            </a: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 AL </a:t>
            </a: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FINAL </a:t>
            </a:r>
            <a:endParaRPr lang="es-ES_tradnl" dirty="0" smtClean="0">
              <a:solidFill>
                <a:schemeClr val="bg1"/>
              </a:solidFill>
              <a:latin typeface="VAG Rounded Th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DE </a:t>
            </a: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LA FORMACIÓN.</a:t>
            </a:r>
          </a:p>
          <a:p>
            <a:pPr>
              <a:lnSpc>
                <a:spcPct val="150000"/>
              </a:lnSpc>
            </a:pP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MIENTRAS OTRO ASUME LA DELANTERA.</a:t>
            </a:r>
            <a:endParaRPr lang="es-ES_tradnl" dirty="0"/>
          </a:p>
        </p:txBody>
      </p:sp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46482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7526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4478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9813" y="3038475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8100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1336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143000"/>
            <a:ext cx="9318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46482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357554" y="1285860"/>
            <a:ext cx="519084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b="1" i="1" dirty="0">
                <a:solidFill>
                  <a:srgbClr val="FFFF99"/>
                </a:solidFill>
                <a:latin typeface="VAG Rounded Th" pitchFamily="34" charset="0"/>
              </a:rPr>
              <a:t>LECCIÓN 3</a:t>
            </a:r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:</a:t>
            </a:r>
          </a:p>
          <a:p>
            <a:endParaRPr lang="es-ES_tradnl" dirty="0">
              <a:solidFill>
                <a:srgbClr val="FFFF99"/>
              </a:solidFill>
              <a:latin typeface="VAG Rounded Th" pitchFamily="34" charset="0"/>
            </a:endParaRP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COMPARTIR EL LIDERAZGO.</a:t>
            </a:r>
          </a:p>
          <a:p>
            <a:endParaRPr lang="es-ES_tradnl" dirty="0">
              <a:solidFill>
                <a:srgbClr val="FFFF99"/>
              </a:solidFill>
              <a:latin typeface="VAG Rounded Th" pitchFamily="34" charset="0"/>
            </a:endParaRP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RESPETARNOS MUTUAMENTE</a:t>
            </a: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EN TODO MOMENTO.</a:t>
            </a:r>
          </a:p>
          <a:p>
            <a:endParaRPr lang="es-ES_tradnl" dirty="0">
              <a:solidFill>
                <a:srgbClr val="FFFF99"/>
              </a:solidFill>
              <a:latin typeface="VAG Rounded Th" pitchFamily="34" charset="0"/>
            </a:endParaRP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COMPARTIR LOS PROBLEMAS</a:t>
            </a: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Y LOS TRABAJOS MÁS </a:t>
            </a:r>
            <a:r>
              <a:rPr lang="es-ES_tradnl" dirty="0" smtClean="0">
                <a:solidFill>
                  <a:srgbClr val="FFFF99"/>
                </a:solidFill>
                <a:latin typeface="VAG Rounded Th" pitchFamily="34" charset="0"/>
              </a:rPr>
              <a:t>DIFÍCILES</a:t>
            </a:r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.</a:t>
            </a:r>
          </a:p>
          <a:p>
            <a:endParaRPr lang="es-ES_tradnl" dirty="0">
              <a:solidFill>
                <a:srgbClr val="FFFF99"/>
              </a:solidFill>
              <a:latin typeface="VAG Rounded Th" pitchFamily="34" charset="0"/>
            </a:endParaRP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REUNIR</a:t>
            </a: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HABILIDADES Y CAPACIDADES,</a:t>
            </a:r>
          </a:p>
          <a:p>
            <a:pPr>
              <a:lnSpc>
                <a:spcPct val="150000"/>
              </a:lnSpc>
            </a:pPr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COMBINAR DONES, </a:t>
            </a:r>
          </a:p>
          <a:p>
            <a:pPr>
              <a:lnSpc>
                <a:spcPct val="150000"/>
              </a:lnSpc>
            </a:pPr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TALENTOS Y RECURSOS.</a:t>
            </a:r>
            <a:endParaRPr lang="es-ES_tradnl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1336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3388" y="17526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7788" y="14478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2188" y="1133475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038475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0988" y="38100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8188" y="46482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4" name="WordArt 10"/>
          <p:cNvSpPr>
            <a:spLocks noChangeArrowheads="1" noChangeShapeType="1" noTextEdit="1"/>
          </p:cNvSpPr>
          <p:nvPr/>
        </p:nvSpPr>
        <p:spPr bwMode="auto">
          <a:xfrm rot="10800000">
            <a:off x="1398588" y="1828800"/>
            <a:ext cx="3429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99"/>
                    </a:gs>
                    <a:gs pos="50000">
                      <a:srgbClr val="FFFFFF"/>
                    </a:gs>
                    <a:gs pos="100000">
                      <a:srgbClr val="FFFF99"/>
                    </a:gs>
                  </a:gsLst>
                  <a:lin ang="162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Woodtype Ornaments 1"/>
              </a:rPr>
              <a:t>g</a:t>
            </a:r>
          </a:p>
        </p:txBody>
      </p:sp>
      <p:sp>
        <p:nvSpPr>
          <p:cNvPr id="6155" name="WordArt 11"/>
          <p:cNvSpPr>
            <a:spLocks noChangeArrowheads="1" noChangeShapeType="1" noTextEdit="1"/>
          </p:cNvSpPr>
          <p:nvPr/>
        </p:nvSpPr>
        <p:spPr bwMode="auto">
          <a:xfrm rot="10800000">
            <a:off x="2312988" y="1524000"/>
            <a:ext cx="3429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99"/>
                    </a:gs>
                    <a:gs pos="50000">
                      <a:srgbClr val="FFFFFF"/>
                    </a:gs>
                    <a:gs pos="100000">
                      <a:srgbClr val="FFFF99"/>
                    </a:gs>
                  </a:gsLst>
                  <a:lin ang="162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Woodtype Ornaments 1"/>
              </a:rPr>
              <a:t>g</a:t>
            </a:r>
          </a:p>
        </p:txBody>
      </p:sp>
      <p:sp>
        <p:nvSpPr>
          <p:cNvPr id="6156" name="WordArt 12"/>
          <p:cNvSpPr>
            <a:spLocks noChangeArrowheads="1" noChangeShapeType="1" noTextEdit="1"/>
          </p:cNvSpPr>
          <p:nvPr/>
        </p:nvSpPr>
        <p:spPr bwMode="auto">
          <a:xfrm rot="10800000">
            <a:off x="3227388" y="1219200"/>
            <a:ext cx="3429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99"/>
                    </a:gs>
                    <a:gs pos="50000">
                      <a:srgbClr val="FFFFFF"/>
                    </a:gs>
                    <a:gs pos="100000">
                      <a:srgbClr val="FFFF99"/>
                    </a:gs>
                  </a:gsLst>
                  <a:lin ang="162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Woodtype Ornaments 1"/>
              </a:rPr>
              <a:t>g</a:t>
            </a:r>
          </a:p>
        </p:txBody>
      </p:sp>
      <p:sp>
        <p:nvSpPr>
          <p:cNvPr id="6157" name="WordArt 13"/>
          <p:cNvSpPr>
            <a:spLocks noChangeArrowheads="1" noChangeShapeType="1" noTextEdit="1"/>
          </p:cNvSpPr>
          <p:nvPr/>
        </p:nvSpPr>
        <p:spPr bwMode="auto">
          <a:xfrm rot="10800000">
            <a:off x="788988" y="3124200"/>
            <a:ext cx="3429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99"/>
                    </a:gs>
                    <a:gs pos="50000">
                      <a:srgbClr val="FFFFFF"/>
                    </a:gs>
                    <a:gs pos="100000">
                      <a:srgbClr val="FFFF99"/>
                    </a:gs>
                  </a:gsLst>
                  <a:lin ang="162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Woodtype Ornaments 1"/>
              </a:rPr>
              <a:t>g</a:t>
            </a:r>
          </a:p>
        </p:txBody>
      </p:sp>
      <p:sp>
        <p:nvSpPr>
          <p:cNvPr id="6158" name="WordArt 14"/>
          <p:cNvSpPr>
            <a:spLocks noChangeArrowheads="1" noChangeShapeType="1" noTextEdit="1"/>
          </p:cNvSpPr>
          <p:nvPr/>
        </p:nvSpPr>
        <p:spPr bwMode="auto">
          <a:xfrm rot="10800000">
            <a:off x="1246188" y="3962400"/>
            <a:ext cx="3429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99"/>
                    </a:gs>
                    <a:gs pos="50000">
                      <a:srgbClr val="FFFFFF"/>
                    </a:gs>
                    <a:gs pos="100000">
                      <a:srgbClr val="FFFF99"/>
                    </a:gs>
                  </a:gsLst>
                  <a:lin ang="162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Woodtype Ornaments 1"/>
              </a:rPr>
              <a:t>g</a:t>
            </a:r>
          </a:p>
        </p:txBody>
      </p:sp>
      <p:sp>
        <p:nvSpPr>
          <p:cNvPr id="6159" name="WordArt 15"/>
          <p:cNvSpPr>
            <a:spLocks noChangeArrowheads="1" noChangeShapeType="1" noTextEdit="1"/>
          </p:cNvSpPr>
          <p:nvPr/>
        </p:nvSpPr>
        <p:spPr bwMode="auto">
          <a:xfrm rot="10800000">
            <a:off x="1703388" y="4800600"/>
            <a:ext cx="3429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99"/>
                    </a:gs>
                    <a:gs pos="50000">
                      <a:srgbClr val="FFFFFF"/>
                    </a:gs>
                    <a:gs pos="100000">
                      <a:srgbClr val="FFFF99"/>
                    </a:gs>
                  </a:gsLst>
                  <a:lin ang="162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Woodtype Ornaments 1"/>
              </a:rPr>
              <a:t>g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928926" y="2285992"/>
            <a:ext cx="621507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LOS GANSOS VOLANDO EN FORMACIÓN</a:t>
            </a:r>
          </a:p>
          <a:p>
            <a:pPr algn="l">
              <a:lnSpc>
                <a:spcPct val="150000"/>
              </a:lnSpc>
            </a:pP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GRAZNAN PARA DAR CORAJE Y </a:t>
            </a: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ALIENTO A </a:t>
            </a: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LOS QUE VAN AL FRENTE</a:t>
            </a: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, PARA QUE ÉSTOS MANTENGAN LA VELOCIDAD Y CUMPLAN SU COMETIDO.</a:t>
            </a:r>
            <a:endParaRPr lang="es-ES_tradnl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CL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1336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3388" y="17526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7788" y="14478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2188" y="1133475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038475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0988" y="38100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8188" y="46482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8" name="WordArt 10"/>
          <p:cNvSpPr>
            <a:spLocks noChangeArrowheads="1" noChangeShapeType="1" noTextEdit="1"/>
          </p:cNvSpPr>
          <p:nvPr/>
        </p:nvSpPr>
        <p:spPr bwMode="auto">
          <a:xfrm rot="10800000">
            <a:off x="1398588" y="1828800"/>
            <a:ext cx="3429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99"/>
                    </a:gs>
                    <a:gs pos="50000">
                      <a:srgbClr val="FFFFFF"/>
                    </a:gs>
                    <a:gs pos="100000">
                      <a:srgbClr val="FFFF99"/>
                    </a:gs>
                  </a:gsLst>
                  <a:lin ang="162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Woodtype Ornaments 1"/>
              </a:rPr>
              <a:t>g</a:t>
            </a:r>
          </a:p>
        </p:txBody>
      </p:sp>
      <p:sp>
        <p:nvSpPr>
          <p:cNvPr id="12299" name="WordArt 11"/>
          <p:cNvSpPr>
            <a:spLocks noChangeArrowheads="1" noChangeShapeType="1" noTextEdit="1"/>
          </p:cNvSpPr>
          <p:nvPr/>
        </p:nvSpPr>
        <p:spPr bwMode="auto">
          <a:xfrm rot="10800000">
            <a:off x="2312988" y="1524000"/>
            <a:ext cx="3429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99"/>
                    </a:gs>
                    <a:gs pos="50000">
                      <a:srgbClr val="FFFFFF"/>
                    </a:gs>
                    <a:gs pos="100000">
                      <a:srgbClr val="FFFF99"/>
                    </a:gs>
                  </a:gsLst>
                  <a:lin ang="162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Woodtype Ornaments 1"/>
              </a:rPr>
              <a:t>g</a:t>
            </a:r>
          </a:p>
        </p:txBody>
      </p:sp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 rot="10800000">
            <a:off x="3227388" y="1219200"/>
            <a:ext cx="3429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99"/>
                    </a:gs>
                    <a:gs pos="50000">
                      <a:srgbClr val="FFFFFF"/>
                    </a:gs>
                    <a:gs pos="100000">
                      <a:srgbClr val="FFFF99"/>
                    </a:gs>
                  </a:gsLst>
                  <a:lin ang="162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Woodtype Ornaments 1"/>
              </a:rPr>
              <a:t>g</a:t>
            </a:r>
          </a:p>
        </p:txBody>
      </p:sp>
      <p:sp>
        <p:nvSpPr>
          <p:cNvPr id="12301" name="WordArt 13"/>
          <p:cNvSpPr>
            <a:spLocks noChangeArrowheads="1" noChangeShapeType="1" noTextEdit="1"/>
          </p:cNvSpPr>
          <p:nvPr/>
        </p:nvSpPr>
        <p:spPr bwMode="auto">
          <a:xfrm rot="10800000">
            <a:off x="788988" y="3124200"/>
            <a:ext cx="3429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99"/>
                    </a:gs>
                    <a:gs pos="50000">
                      <a:srgbClr val="FFFFFF"/>
                    </a:gs>
                    <a:gs pos="100000">
                      <a:srgbClr val="FFFF99"/>
                    </a:gs>
                  </a:gsLst>
                  <a:lin ang="162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Woodtype Ornaments 1"/>
              </a:rPr>
              <a:t>g</a:t>
            </a:r>
          </a:p>
        </p:txBody>
      </p:sp>
      <p:sp>
        <p:nvSpPr>
          <p:cNvPr id="12302" name="WordArt 14"/>
          <p:cNvSpPr>
            <a:spLocks noChangeArrowheads="1" noChangeShapeType="1" noTextEdit="1"/>
          </p:cNvSpPr>
          <p:nvPr/>
        </p:nvSpPr>
        <p:spPr bwMode="auto">
          <a:xfrm rot="10800000">
            <a:off x="1246188" y="3962400"/>
            <a:ext cx="3429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99"/>
                    </a:gs>
                    <a:gs pos="50000">
                      <a:srgbClr val="FFFFFF"/>
                    </a:gs>
                    <a:gs pos="100000">
                      <a:srgbClr val="FFFF99"/>
                    </a:gs>
                  </a:gsLst>
                  <a:lin ang="162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Woodtype Ornaments 1"/>
              </a:rPr>
              <a:t>g</a:t>
            </a:r>
          </a:p>
        </p:txBody>
      </p:sp>
      <p:sp>
        <p:nvSpPr>
          <p:cNvPr id="12303" name="WordArt 15"/>
          <p:cNvSpPr>
            <a:spLocks noChangeArrowheads="1" noChangeShapeType="1" noTextEdit="1"/>
          </p:cNvSpPr>
          <p:nvPr/>
        </p:nvSpPr>
        <p:spPr bwMode="auto">
          <a:xfrm rot="10800000">
            <a:off x="1703388" y="4800600"/>
            <a:ext cx="3429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99"/>
                    </a:gs>
                    <a:gs pos="50000">
                      <a:srgbClr val="FFFFFF"/>
                    </a:gs>
                    <a:gs pos="100000">
                      <a:srgbClr val="FFFF99"/>
                    </a:gs>
                  </a:gsLst>
                  <a:lin ang="162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Woodtype Ornaments 1"/>
              </a:rPr>
              <a:t>g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214546" y="928670"/>
            <a:ext cx="692945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b="1" i="1" dirty="0">
                <a:solidFill>
                  <a:srgbClr val="FFFF99"/>
                </a:solidFill>
                <a:latin typeface="VAG Rounded Th" pitchFamily="34" charset="0"/>
              </a:rPr>
              <a:t>LECCIÓN 4:</a:t>
            </a:r>
          </a:p>
          <a:p>
            <a:endParaRPr lang="es-ES_tradnl" dirty="0">
              <a:solidFill>
                <a:srgbClr val="FFFF99"/>
              </a:solidFill>
              <a:latin typeface="VAG Rounded Th" pitchFamily="34" charset="0"/>
            </a:endParaRP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CUANDO HAY </a:t>
            </a: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CORAJE Y ALIENTO,</a:t>
            </a: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EL PROGRESO ES MAYOR.</a:t>
            </a:r>
          </a:p>
          <a:p>
            <a:endParaRPr lang="es-ES_tradnl" dirty="0">
              <a:solidFill>
                <a:srgbClr val="FFFF99"/>
              </a:solidFill>
              <a:latin typeface="VAG Rounded Th" pitchFamily="34" charset="0"/>
            </a:endParaRP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UNA PALABRA DE ALIENTO A TIEMPO</a:t>
            </a: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MOTIVA, AYUDA, DA </a:t>
            </a:r>
            <a:r>
              <a:rPr lang="es-ES_tradnl" dirty="0" smtClean="0">
                <a:solidFill>
                  <a:srgbClr val="FFFF99"/>
                </a:solidFill>
                <a:latin typeface="VAG Rounded Th" pitchFamily="34" charset="0"/>
              </a:rPr>
              <a:t>FUERZAS:</a:t>
            </a:r>
          </a:p>
          <a:p>
            <a:endParaRPr lang="es-ES_tradnl" dirty="0">
              <a:solidFill>
                <a:srgbClr val="FFFF99"/>
              </a:solidFill>
              <a:latin typeface="VAG Rounded Th" pitchFamily="34" charset="0"/>
            </a:endParaRPr>
          </a:p>
          <a:p>
            <a:r>
              <a:rPr lang="es-ES_tradnl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 Rounded Th" pitchFamily="34" charset="0"/>
              </a:rPr>
              <a:t>¡PRODUCE </a:t>
            </a:r>
            <a:r>
              <a:rPr lang="es-ES_tradnl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 Rounded Th" pitchFamily="34" charset="0"/>
              </a:rPr>
              <a:t>EL MEJOR DE LOS </a:t>
            </a:r>
            <a:r>
              <a:rPr lang="es-ES_tradnl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 Rounded Th" pitchFamily="34" charset="0"/>
              </a:rPr>
              <a:t>BENEFICIOS!</a:t>
            </a:r>
            <a:endParaRPr lang="es-ES_tradn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CL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1336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3388" y="17526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7788" y="14478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2188" y="1133475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038475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8188" y="46482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429000" y="2971800"/>
            <a:ext cx="54168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CUANDO UN GANSO SE </a:t>
            </a: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ENFERMA,</a:t>
            </a:r>
            <a:endParaRPr lang="es-ES_tradnl" dirty="0">
              <a:solidFill>
                <a:schemeClr val="bg1"/>
              </a:solidFill>
              <a:latin typeface="VAG Rounded Th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ES HERIDO O ESTÁ CANSADO...</a:t>
            </a:r>
            <a:endParaRPr lang="es-ES_tradnl" dirty="0"/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0988" y="38100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0988" y="3810000"/>
            <a:ext cx="931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1336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3388" y="17526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7788" y="14478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2188" y="1133475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038475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8188" y="46482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5486400"/>
            <a:ext cx="9318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928926" y="3000372"/>
            <a:ext cx="62150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Y DEBE SALIR </a:t>
            </a: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DE LA FORMACIÓN…</a:t>
            </a:r>
            <a:endParaRPr lang="es-ES_tradnl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1336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3388" y="17526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7788" y="14478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50292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038475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56388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5486400"/>
            <a:ext cx="9318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643306" y="428604"/>
            <a:ext cx="666525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OTROS </a:t>
            </a: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SE SALEN</a:t>
            </a:r>
          </a:p>
          <a:p>
            <a:pPr algn="l"/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Y </a:t>
            </a: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LO ACOMPAÑAN </a:t>
            </a:r>
            <a:endParaRPr lang="es-ES_tradnl" dirty="0" smtClean="0">
              <a:solidFill>
                <a:schemeClr val="bg1"/>
              </a:solidFill>
              <a:latin typeface="VAG Rounded Th" pitchFamily="34" charset="0"/>
            </a:endParaRPr>
          </a:p>
          <a:p>
            <a:pPr algn="l"/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PARA </a:t>
            </a: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 AYUDARLO </a:t>
            </a: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Y </a:t>
            </a: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PROTEGERLO.</a:t>
            </a:r>
          </a:p>
          <a:p>
            <a:pPr algn="l"/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PERMANECEN CON ÉL </a:t>
            </a:r>
          </a:p>
          <a:p>
            <a:pPr algn="l"/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HASTA QUE MUERA</a:t>
            </a:r>
          </a:p>
          <a:p>
            <a:pPr algn="l"/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O SEA CAPAZ DE VOLAR </a:t>
            </a:r>
            <a:endParaRPr lang="es-ES_tradnl" dirty="0" smtClean="0">
              <a:solidFill>
                <a:schemeClr val="bg1"/>
              </a:solidFill>
              <a:latin typeface="VAG Rounded Th" pitchFamily="34" charset="0"/>
            </a:endParaRPr>
          </a:p>
          <a:p>
            <a:pPr algn="l"/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NUEVAMENTE.</a:t>
            </a:r>
          </a:p>
          <a:p>
            <a:pPr algn="l"/>
            <a:endParaRPr lang="es-ES_tradnl" dirty="0">
              <a:solidFill>
                <a:schemeClr val="bg1"/>
              </a:solidFill>
              <a:latin typeface="VAG Rounded Th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DESPUÉS ALCANZAN  </a:t>
            </a:r>
          </a:p>
          <a:p>
            <a:pPr algn="l">
              <a:lnSpc>
                <a:spcPct val="150000"/>
              </a:lnSpc>
            </a:pP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A SU </a:t>
            </a: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BANDADA, </a:t>
            </a: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 O </a:t>
            </a: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SE </a:t>
            </a: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INTEGRAN</a:t>
            </a:r>
            <a:endParaRPr lang="es-ES_tradnl" dirty="0">
              <a:solidFill>
                <a:schemeClr val="bg1"/>
              </a:solidFill>
              <a:latin typeface="VAG Rounded Th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A OTRA FORMACIÓN.</a:t>
            </a:r>
            <a:endParaRPr lang="es-ES_tradnl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CL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1336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3388" y="17526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7788" y="14478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2188" y="1133475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038475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8188" y="46482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0988" y="3810000"/>
            <a:ext cx="931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357686" y="1524000"/>
            <a:ext cx="4706249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b="1" i="1" dirty="0">
                <a:solidFill>
                  <a:srgbClr val="FFFF99"/>
                </a:solidFill>
                <a:latin typeface="VAG Rounded Th" pitchFamily="34" charset="0"/>
              </a:rPr>
              <a:t>LECCIÓN 5:</a:t>
            </a:r>
          </a:p>
          <a:p>
            <a:endParaRPr lang="es-ES_tradnl" dirty="0">
              <a:solidFill>
                <a:srgbClr val="FFFF99"/>
              </a:solidFill>
              <a:latin typeface="VAG Rounded Th" pitchFamily="34" charset="0"/>
            </a:endParaRP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ESTEMOS UNIDOS </a:t>
            </a: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UNO AL LADO DEL OTRO,</a:t>
            </a: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PESE A LAS </a:t>
            </a:r>
            <a:r>
              <a:rPr lang="es-ES_tradnl" dirty="0" smtClean="0">
                <a:solidFill>
                  <a:srgbClr val="FFFF99"/>
                </a:solidFill>
                <a:latin typeface="VAG Rounded Th" pitchFamily="34" charset="0"/>
              </a:rPr>
              <a:t>DIFERENCIAS;</a:t>
            </a:r>
            <a:endParaRPr lang="es-ES_tradnl" dirty="0">
              <a:solidFill>
                <a:srgbClr val="FFFF99"/>
              </a:solidFill>
              <a:latin typeface="VAG Rounded Th" pitchFamily="34" charset="0"/>
            </a:endParaRP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TANTO EN LOS </a:t>
            </a: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MOMENTOS DE DIFICULTAD</a:t>
            </a:r>
            <a:r>
              <a:rPr lang="es-ES_tradnl" dirty="0" smtClean="0">
                <a:solidFill>
                  <a:srgbClr val="FFFF99"/>
                </a:solidFill>
                <a:latin typeface="VAG Rounded Th" pitchFamily="34" charset="0"/>
              </a:rPr>
              <a:t>,</a:t>
            </a:r>
          </a:p>
          <a:p>
            <a:pPr algn="just"/>
            <a:endParaRPr lang="es-ES_tradnl" dirty="0">
              <a:solidFill>
                <a:srgbClr val="FFFF99"/>
              </a:solidFill>
              <a:latin typeface="VAG Rounded Th" pitchFamily="34" charset="0"/>
            </a:endParaRPr>
          </a:p>
          <a:p>
            <a:r>
              <a:rPr lang="es-ES_tradnl" dirty="0" smtClean="0">
                <a:solidFill>
                  <a:srgbClr val="FFFF99"/>
                </a:solidFill>
                <a:latin typeface="VAG Rounded Th" pitchFamily="34" charset="0"/>
              </a:rPr>
              <a:t>¡COMO </a:t>
            </a:r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EN LOS </a:t>
            </a:r>
            <a:endParaRPr lang="es-ES_tradnl" dirty="0" smtClean="0">
              <a:solidFill>
                <a:srgbClr val="FFFF99"/>
              </a:solidFill>
              <a:latin typeface="VAG Rounded Th" pitchFamily="34" charset="0"/>
            </a:endParaRPr>
          </a:p>
          <a:p>
            <a:endParaRPr lang="es-ES_tradnl" dirty="0">
              <a:solidFill>
                <a:srgbClr val="FFFF99"/>
              </a:solidFill>
              <a:latin typeface="VAG Rounded Th" pitchFamily="34" charset="0"/>
            </a:endParaRP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MOMENTOS DE </a:t>
            </a:r>
            <a:r>
              <a:rPr lang="es-ES_tradnl" dirty="0" smtClean="0">
                <a:solidFill>
                  <a:srgbClr val="FFFF99"/>
                </a:solidFill>
                <a:latin typeface="VAG Rounded Th" pitchFamily="34" charset="0"/>
              </a:rPr>
              <a:t> MÁXIMO</a:t>
            </a:r>
          </a:p>
          <a:p>
            <a:endParaRPr lang="es-ES_tradnl" dirty="0" smtClean="0">
              <a:solidFill>
                <a:srgbClr val="FFFF99"/>
              </a:solidFill>
              <a:latin typeface="VAG Rounded Th" pitchFamily="34" charset="0"/>
            </a:endParaRPr>
          </a:p>
          <a:p>
            <a:r>
              <a:rPr lang="es-ES_tradnl" dirty="0" smtClean="0">
                <a:solidFill>
                  <a:srgbClr val="FFFF99"/>
                </a:solidFill>
                <a:latin typeface="VAG Rounded Th" pitchFamily="34" charset="0"/>
              </a:rPr>
              <a:t>ESFUERZO!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2954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1063" y="50292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685800"/>
            <a:ext cx="9318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51063" y="990600"/>
            <a:ext cx="931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6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6063" y="1676400"/>
            <a:ext cx="931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7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5263" y="4191000"/>
            <a:ext cx="931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8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663" y="2590800"/>
            <a:ext cx="931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9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8063" y="3352800"/>
            <a:ext cx="931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857620" y="2786058"/>
            <a:ext cx="479169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000" dirty="0">
                <a:solidFill>
                  <a:srgbClr val="FFFF99"/>
                </a:solidFill>
                <a:latin typeface="VAG Rounded Th" pitchFamily="34" charset="0"/>
              </a:rPr>
              <a:t>SI HACEMOS REALIDAD EL </a:t>
            </a:r>
            <a:r>
              <a:rPr lang="es-ES_tradnl" sz="2000" dirty="0" smtClean="0">
                <a:solidFill>
                  <a:srgbClr val="FFFF99"/>
                </a:solidFill>
                <a:latin typeface="VAG Rounded Th" pitchFamily="34" charset="0"/>
              </a:rPr>
              <a:t>ESPÍRITU</a:t>
            </a:r>
            <a:endParaRPr lang="es-ES_tradnl" sz="2000" dirty="0">
              <a:solidFill>
                <a:srgbClr val="FFFF99"/>
              </a:solidFill>
              <a:latin typeface="VAG Rounded Th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2000" dirty="0">
                <a:solidFill>
                  <a:srgbClr val="FFFF99"/>
                </a:solidFill>
                <a:latin typeface="VAG Rounded Th" pitchFamily="34" charset="0"/>
              </a:rPr>
              <a:t>DE </a:t>
            </a:r>
            <a:r>
              <a:rPr lang="es-ES_tradnl" sz="2000" dirty="0" smtClean="0">
                <a:solidFill>
                  <a:srgbClr val="FFFF99"/>
                </a:solidFill>
                <a:latin typeface="VAG Rounded Th" pitchFamily="34" charset="0"/>
              </a:rPr>
              <a:t>EQUIPO,</a:t>
            </a:r>
            <a:endParaRPr lang="es-ES_tradnl" dirty="0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043237" y="4500570"/>
            <a:ext cx="615905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000" dirty="0">
                <a:solidFill>
                  <a:srgbClr val="FFFF99"/>
                </a:solidFill>
                <a:latin typeface="VAG Rounded Th" pitchFamily="34" charset="0"/>
              </a:rPr>
              <a:t>SI PESE A LAS DIFERENCIAS PODEMOS</a:t>
            </a:r>
          </a:p>
          <a:p>
            <a:pPr>
              <a:lnSpc>
                <a:spcPct val="150000"/>
              </a:lnSpc>
            </a:pPr>
            <a:r>
              <a:rPr lang="es-ES_tradnl" sz="2000" dirty="0">
                <a:solidFill>
                  <a:srgbClr val="FFFF99"/>
                </a:solidFill>
                <a:latin typeface="VAG Rounded Th" pitchFamily="34" charset="0"/>
              </a:rPr>
              <a:t>CONFORMAR UN GRUPO HUMANO</a:t>
            </a:r>
          </a:p>
          <a:p>
            <a:pPr>
              <a:lnSpc>
                <a:spcPct val="150000"/>
              </a:lnSpc>
            </a:pPr>
            <a:r>
              <a:rPr lang="es-ES_tradnl" sz="2000" dirty="0">
                <a:solidFill>
                  <a:srgbClr val="FFFF99"/>
                </a:solidFill>
                <a:latin typeface="VAG Rounded Th" pitchFamily="34" charset="0"/>
              </a:rPr>
              <a:t>PARA AFRONTAR TODO TIPO DE SITUACIONES.</a:t>
            </a:r>
            <a:endParaRPr lang="es-ES_tradnl" dirty="0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3929058" y="228600"/>
            <a:ext cx="543836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000" dirty="0">
                <a:solidFill>
                  <a:srgbClr val="FFFF99"/>
                </a:solidFill>
                <a:latin typeface="VAG Rounded Th" pitchFamily="34" charset="0"/>
              </a:rPr>
              <a:t>SI NOS MANTENEMOS </a:t>
            </a:r>
          </a:p>
          <a:p>
            <a:pPr>
              <a:lnSpc>
                <a:spcPct val="150000"/>
              </a:lnSpc>
            </a:pPr>
            <a:r>
              <a:rPr lang="es-ES_tradnl" sz="2000" dirty="0">
                <a:solidFill>
                  <a:srgbClr val="FFFF99"/>
                </a:solidFill>
                <a:latin typeface="VAG Rounded Th" pitchFamily="34" charset="0"/>
              </a:rPr>
              <a:t>UNO AL LADO DEL OTRO,</a:t>
            </a:r>
          </a:p>
          <a:p>
            <a:pPr>
              <a:lnSpc>
                <a:spcPct val="150000"/>
              </a:lnSpc>
            </a:pPr>
            <a:r>
              <a:rPr lang="es-ES_tradnl" sz="2000" dirty="0" smtClean="0">
                <a:solidFill>
                  <a:srgbClr val="FFFF99"/>
                </a:solidFill>
                <a:latin typeface="VAG Rounded Th" pitchFamily="34" charset="0"/>
              </a:rPr>
              <a:t>APOYÁNDONOS </a:t>
            </a:r>
            <a:r>
              <a:rPr lang="es-ES_tradnl" sz="2000" dirty="0">
                <a:solidFill>
                  <a:srgbClr val="FFFF99"/>
                </a:solidFill>
                <a:latin typeface="VAG Rounded Th" pitchFamily="34" charset="0"/>
              </a:rPr>
              <a:t>Y </a:t>
            </a:r>
            <a:r>
              <a:rPr lang="es-ES_tradnl" sz="2000" dirty="0" smtClean="0">
                <a:solidFill>
                  <a:srgbClr val="FFFF99"/>
                </a:solidFill>
                <a:latin typeface="VAG Rounded Th" pitchFamily="34" charset="0"/>
              </a:rPr>
              <a:t>ACOMPAÑÁNDONOS,</a:t>
            </a:r>
            <a:endParaRPr lang="es-ES_tradnl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100000">
              <a:srgbClr val="00385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42910" y="428604"/>
            <a:ext cx="814393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_tradnl" sz="2800" dirty="0">
                <a:solidFill>
                  <a:schemeClr val="bg1"/>
                </a:solidFill>
                <a:latin typeface="VAG Rounded Th" pitchFamily="34" charset="0"/>
              </a:rPr>
              <a:t>LA PRÓXIMA TEMPORADA, </a:t>
            </a:r>
          </a:p>
          <a:p>
            <a:pPr algn="l"/>
            <a:r>
              <a:rPr lang="es-ES_tradnl" sz="2800" dirty="0">
                <a:solidFill>
                  <a:schemeClr val="bg1"/>
                </a:solidFill>
                <a:latin typeface="VAG Rounded Th" pitchFamily="34" charset="0"/>
              </a:rPr>
              <a:t>CUANDO VEAS </a:t>
            </a:r>
            <a:r>
              <a:rPr lang="es-ES_tradnl" sz="2800" dirty="0" smtClean="0">
                <a:solidFill>
                  <a:schemeClr val="bg1"/>
                </a:solidFill>
                <a:latin typeface="VAG Rounded Th" pitchFamily="34" charset="0"/>
              </a:rPr>
              <a:t>A LOS </a:t>
            </a:r>
            <a:r>
              <a:rPr lang="es-ES_tradnl" sz="2800" dirty="0">
                <a:solidFill>
                  <a:schemeClr val="bg1"/>
                </a:solidFill>
                <a:latin typeface="VAG Rounded Th" pitchFamily="34" charset="0"/>
              </a:rPr>
              <a:t>GANSOS EMIGRAR,</a:t>
            </a:r>
          </a:p>
          <a:p>
            <a:pPr algn="l"/>
            <a:r>
              <a:rPr lang="es-ES_tradnl" sz="2800" dirty="0">
                <a:solidFill>
                  <a:schemeClr val="bg1"/>
                </a:solidFill>
                <a:latin typeface="VAG Rounded Th" pitchFamily="34" charset="0"/>
              </a:rPr>
              <a:t>DIRIGIENDOSE HACIA UN LUGAR MÁS </a:t>
            </a:r>
            <a:r>
              <a:rPr lang="es-ES_tradnl" sz="2800" dirty="0" smtClean="0">
                <a:solidFill>
                  <a:schemeClr val="bg1"/>
                </a:solidFill>
                <a:latin typeface="VAG Rounded Th" pitchFamily="34" charset="0"/>
              </a:rPr>
              <a:t>CÁLIDO PARA </a:t>
            </a:r>
            <a:r>
              <a:rPr lang="es-ES_tradnl" sz="2800" dirty="0">
                <a:solidFill>
                  <a:schemeClr val="bg1"/>
                </a:solidFill>
                <a:latin typeface="VAG Rounded Th" pitchFamily="34" charset="0"/>
              </a:rPr>
              <a:t>PASAR EL </a:t>
            </a:r>
            <a:r>
              <a:rPr lang="es-ES_tradnl" sz="2800" dirty="0" smtClean="0">
                <a:solidFill>
                  <a:schemeClr val="bg1"/>
                </a:solidFill>
                <a:latin typeface="VAG Rounded Th" pitchFamily="34" charset="0"/>
              </a:rPr>
              <a:t>INVIERNO,</a:t>
            </a:r>
          </a:p>
          <a:p>
            <a:pPr algn="l"/>
            <a:r>
              <a:rPr lang="es-ES_tradnl" sz="2800" dirty="0" smtClean="0">
                <a:solidFill>
                  <a:schemeClr val="bg1"/>
                </a:solidFill>
                <a:latin typeface="VAG Rounded Th" pitchFamily="34" charset="0"/>
              </a:rPr>
              <a:t>OBSERVA </a:t>
            </a:r>
            <a:r>
              <a:rPr lang="es-ES_tradnl" sz="2800" dirty="0">
                <a:solidFill>
                  <a:schemeClr val="bg1"/>
                </a:solidFill>
                <a:latin typeface="VAG Rounded Th" pitchFamily="34" charset="0"/>
              </a:rPr>
              <a:t>QUE VUELAN EN FORMA DE </a:t>
            </a:r>
            <a:r>
              <a:rPr lang="es-ES_tradnl" sz="2800" dirty="0" smtClean="0">
                <a:solidFill>
                  <a:schemeClr val="bg1"/>
                </a:solidFill>
                <a:latin typeface="VAG Rounded Th" pitchFamily="34" charset="0"/>
              </a:rPr>
              <a:t> </a:t>
            </a:r>
            <a:r>
              <a:rPr lang="es-ES_tradnl" sz="2800" dirty="0" smtClean="0">
                <a:solidFill>
                  <a:schemeClr val="bg1"/>
                </a:solidFill>
                <a:latin typeface="VAG Rounded Th" pitchFamily="34" charset="0"/>
              </a:rPr>
              <a:t>    </a:t>
            </a:r>
            <a:r>
              <a:rPr lang="es-ES_tradnl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 Rounded Th" pitchFamily="34" charset="0"/>
              </a:rPr>
              <a:t>“V</a:t>
            </a:r>
            <a:r>
              <a:rPr lang="es-ES_tradnl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 Rounded Th" pitchFamily="34" charset="0"/>
              </a:rPr>
              <a:t>”</a:t>
            </a:r>
            <a:r>
              <a:rPr lang="es-ES_tradnl" sz="2800" dirty="0" smtClean="0">
                <a:solidFill>
                  <a:schemeClr val="bg1"/>
                </a:solidFill>
                <a:latin typeface="VAG Rounded Th" pitchFamily="34" charset="0"/>
              </a:rPr>
              <a:t>.</a:t>
            </a:r>
          </a:p>
          <a:p>
            <a:endParaRPr lang="es-ES_tradnl" sz="2800" dirty="0">
              <a:solidFill>
                <a:schemeClr val="bg1"/>
              </a:solidFill>
              <a:latin typeface="VAG Rounded Th" pitchFamily="34" charset="0"/>
            </a:endParaRPr>
          </a:p>
          <a:p>
            <a:pPr algn="l"/>
            <a:endParaRPr lang="es-ES_tradnl" sz="2800" b="1" i="1" dirty="0" smtClean="0">
              <a:solidFill>
                <a:schemeClr val="bg1"/>
              </a:solidFill>
              <a:latin typeface="VAG Rounded Th" pitchFamily="34" charset="0"/>
            </a:endParaRPr>
          </a:p>
          <a:p>
            <a:pPr algn="l"/>
            <a:endParaRPr lang="es-ES_tradnl" sz="2800" b="1" i="1" dirty="0" smtClean="0">
              <a:solidFill>
                <a:schemeClr val="bg1"/>
              </a:solidFill>
              <a:latin typeface="VAG Rounded Th" pitchFamily="34" charset="0"/>
            </a:endParaRPr>
          </a:p>
          <a:p>
            <a:pPr algn="l"/>
            <a:r>
              <a:rPr lang="es-ES_tradnl" sz="2800" b="1" i="1" dirty="0" smtClean="0">
                <a:solidFill>
                  <a:schemeClr val="bg1"/>
                </a:solidFill>
                <a:latin typeface="VAG Rounded Th" pitchFamily="34" charset="0"/>
              </a:rPr>
              <a:t>TAL </a:t>
            </a:r>
            <a:r>
              <a:rPr lang="es-ES_tradnl" sz="2800" b="1" i="1" dirty="0">
                <a:solidFill>
                  <a:schemeClr val="bg1"/>
                </a:solidFill>
                <a:latin typeface="VAG Rounded Th" pitchFamily="34" charset="0"/>
              </a:rPr>
              <a:t>VEZ TE INTERESE </a:t>
            </a:r>
            <a:r>
              <a:rPr lang="es-ES_tradnl" sz="2800" b="1" i="1" dirty="0" smtClean="0">
                <a:solidFill>
                  <a:schemeClr val="bg1"/>
                </a:solidFill>
                <a:latin typeface="VAG Rounded Th" pitchFamily="34" charset="0"/>
              </a:rPr>
              <a:t>SABER</a:t>
            </a:r>
            <a:endParaRPr lang="es-ES_tradnl" sz="2800" b="1" i="1" dirty="0">
              <a:solidFill>
                <a:schemeClr val="bg1"/>
              </a:solidFill>
              <a:latin typeface="VAG Rounded Th" pitchFamily="34" charset="0"/>
            </a:endParaRPr>
          </a:p>
          <a:p>
            <a:pPr algn="l"/>
            <a:r>
              <a:rPr lang="es-ES_tradnl" sz="2800" b="1" i="1" dirty="0">
                <a:solidFill>
                  <a:schemeClr val="bg1"/>
                </a:solidFill>
                <a:latin typeface="VAG Rounded Th" pitchFamily="34" charset="0"/>
              </a:rPr>
              <a:t>POR </a:t>
            </a:r>
            <a:r>
              <a:rPr lang="es-ES_tradnl" sz="2800" b="1" i="1" dirty="0" smtClean="0">
                <a:solidFill>
                  <a:schemeClr val="bg1"/>
                </a:solidFill>
                <a:latin typeface="VAG Rounded Th" pitchFamily="34" charset="0"/>
              </a:rPr>
              <a:t>QUÉ </a:t>
            </a:r>
            <a:r>
              <a:rPr lang="es-ES_tradnl" sz="2800" b="1" i="1" dirty="0">
                <a:solidFill>
                  <a:schemeClr val="bg1"/>
                </a:solidFill>
                <a:latin typeface="VAG Rounded Th" pitchFamily="34" charset="0"/>
              </a:rPr>
              <a:t>LO HACEN ASÍ.</a:t>
            </a:r>
            <a:endParaRPr lang="es-ES_tradnl" sz="2800" b="1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786058"/>
            <a:ext cx="350046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000108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 Rounded Th" pitchFamily="34" charset="0"/>
              </a:rPr>
              <a:t>SI ENTENDEMOS EL VERDADERO</a:t>
            </a:r>
          </a:p>
          <a:p>
            <a:r>
              <a:rPr lang="es-ES_trad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 Rounded Th" pitchFamily="34" charset="0"/>
              </a:rPr>
              <a:t>VALOR DE LA AMISTAD</a:t>
            </a:r>
            <a:r>
              <a:rPr lang="es-ES_trad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 Rounded Th" pitchFamily="34" charset="0"/>
              </a:rPr>
              <a:t>.</a:t>
            </a:r>
          </a:p>
          <a:p>
            <a:endParaRPr lang="es-ES_tradnl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G Rounded Th" pitchFamily="34" charset="0"/>
            </a:endParaRPr>
          </a:p>
          <a:p>
            <a:r>
              <a:rPr lang="es-ES_trad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 Rounded Th" pitchFamily="34" charset="0"/>
              </a:rPr>
              <a:t>SI SOMOS CONSCIENTES DEL</a:t>
            </a:r>
          </a:p>
          <a:p>
            <a:r>
              <a:rPr lang="es-ES_trad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 Rounded Th" pitchFamily="34" charset="0"/>
              </a:rPr>
              <a:t>SENTIMIENTO DE COMPARTIR.</a:t>
            </a:r>
          </a:p>
          <a:p>
            <a:endParaRPr lang="es-ES_tradnl" sz="3200" dirty="0" smtClean="0">
              <a:solidFill>
                <a:srgbClr val="FF0000"/>
              </a:solidFill>
              <a:latin typeface="VAG Rounded Th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AG Rounded Th" pitchFamily="34" charset="0"/>
              </a:rPr>
              <a:t>¡LA VIDA SERÁ MÁS SIMPLE,</a:t>
            </a:r>
          </a:p>
          <a:p>
            <a:pPr>
              <a:lnSpc>
                <a:spcPct val="150000"/>
              </a:lnSpc>
            </a:pPr>
            <a:r>
              <a:rPr lang="es-ES_tradnl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AG Rounded Th" pitchFamily="34" charset="0"/>
              </a:rPr>
              <a:t>Y EL VUELO DE LOS AÑOS </a:t>
            </a:r>
          </a:p>
          <a:p>
            <a:pPr>
              <a:lnSpc>
                <a:spcPct val="150000"/>
              </a:lnSpc>
            </a:pPr>
            <a:r>
              <a:rPr lang="es-ES_tradnl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AG Rounded Th" pitchFamily="34" charset="0"/>
              </a:rPr>
              <a:t>MÁS PLACENTERO!</a:t>
            </a:r>
            <a:endParaRPr lang="es-ES_tradnl" sz="3200" dirty="0" smtClean="0">
              <a:solidFill>
                <a:srgbClr val="FF0000"/>
              </a:solidFill>
            </a:endParaRPr>
          </a:p>
          <a:p>
            <a:endParaRPr lang="es-ES_tradn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50000">
              <a:schemeClr val="bg1"/>
            </a:gs>
            <a:gs pos="100000">
              <a:srgbClr val="00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142976" y="571480"/>
            <a:ext cx="684033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5400" b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AG Rounded Th" pitchFamily="34" charset="0"/>
              </a:rPr>
              <a:t>AMIGOS</a:t>
            </a:r>
            <a:r>
              <a:rPr lang="es-ES_tradnl" sz="5400" b="1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AG Rounded Th" pitchFamily="34" charset="0"/>
              </a:rPr>
              <a:t>...</a:t>
            </a:r>
          </a:p>
          <a:p>
            <a:endParaRPr lang="es-ES_tradnl" sz="5400" b="1" dirty="0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AG Rounded Th" pitchFamily="34" charset="0"/>
            </a:endParaRPr>
          </a:p>
          <a:p>
            <a:r>
              <a:rPr lang="es-ES_tradnl" sz="5400" b="1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AG Rounded Th" pitchFamily="34" charset="0"/>
              </a:rPr>
              <a:t>¡SEAMOS </a:t>
            </a:r>
            <a:r>
              <a:rPr lang="es-ES_tradnl" sz="5400" b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AG Rounded Th" pitchFamily="34" charset="0"/>
              </a:rPr>
              <a:t>GANSOS</a:t>
            </a:r>
            <a:r>
              <a:rPr lang="es-ES_tradnl" sz="5400" b="1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AG Rounded Th" pitchFamily="34" charset="0"/>
              </a:rPr>
              <a:t>!</a:t>
            </a:r>
            <a:endParaRPr lang="es-ES_tradnl" sz="3600" dirty="0"/>
          </a:p>
        </p:txBody>
      </p:sp>
      <p:pic>
        <p:nvPicPr>
          <p:cNvPr id="3" name="2 Imagen" descr="Rompe-ol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214686"/>
            <a:ext cx="6643734" cy="3643314"/>
          </a:xfrm>
          <a:prstGeom prst="rect">
            <a:avLst/>
          </a:prstGeo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429000" y="2362200"/>
            <a:ext cx="5548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AL VOLAR EN FORMACIÓN DE </a:t>
            </a: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“V”...</a:t>
            </a:r>
            <a:endParaRPr lang="es-ES_tradnl" dirty="0"/>
          </a:p>
        </p:txBody>
      </p:sp>
      <p:pic>
        <p:nvPicPr>
          <p:cNvPr id="2082" name="Picture 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9906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83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3622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84" name="Picture 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4572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85" name="Picture 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6096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86" name="Picture 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038475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87" name="Picture 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41148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88" name="Picture 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41148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/>
    <p:sndAc>
      <p:stSnd>
        <p:snd r:embed="rId2" name="TECL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1336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3388" y="17526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7788" y="14478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2188" y="1133475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038475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0988" y="38100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8188" y="46482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352800" y="2362200"/>
            <a:ext cx="56070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...LA BANDADA ENTERA </a:t>
            </a: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 AUMENTA</a:t>
            </a:r>
            <a:endParaRPr lang="es-ES_tradnl" dirty="0" smtClean="0">
              <a:solidFill>
                <a:schemeClr val="bg1"/>
              </a:solidFill>
              <a:latin typeface="VAG Rounded Th" pitchFamily="34" charset="0"/>
            </a:endParaRPr>
          </a:p>
          <a:p>
            <a:pPr algn="l"/>
            <a:endParaRPr lang="es-ES_tradnl" dirty="0">
              <a:solidFill>
                <a:schemeClr val="bg1"/>
              </a:solidFill>
              <a:latin typeface="VAG Rounded Th" pitchFamily="34" charset="0"/>
            </a:endParaRPr>
          </a:p>
          <a:p>
            <a:pPr algn="l"/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EN UN 71% EL ALCANCE DEL </a:t>
            </a: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VUELO</a:t>
            </a:r>
            <a:endParaRPr lang="es-ES_tradnl" dirty="0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357554" y="3810000"/>
            <a:ext cx="54971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CON RELACIÓN AL DE UN PÁJARO</a:t>
            </a:r>
          </a:p>
          <a:p>
            <a:pPr algn="l"/>
            <a:endParaRPr lang="es-ES_tradnl" dirty="0" smtClean="0">
              <a:solidFill>
                <a:schemeClr val="bg1"/>
              </a:solidFill>
              <a:latin typeface="VAG Rounded Th" pitchFamily="34" charset="0"/>
            </a:endParaRPr>
          </a:p>
          <a:p>
            <a:pPr algn="l"/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VOLANDO SOLO</a:t>
            </a: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.</a:t>
            </a:r>
            <a:endParaRPr lang="es-ES_tradnl" dirty="0"/>
          </a:p>
        </p:txBody>
      </p:sp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5105400"/>
            <a:ext cx="9318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ver/>
    <p:sndAc>
      <p:stSnd>
        <p:snd r:embed="rId2" name="TECL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1336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3388" y="17526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7788" y="14478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2188" y="1133475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038475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0988" y="38100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8188" y="46482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429124" y="928670"/>
            <a:ext cx="44831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dirty="0" smtClean="0">
                <a:solidFill>
                  <a:srgbClr val="FFFF99"/>
                </a:solidFill>
                <a:latin typeface="VAG Rounded Th" pitchFamily="34" charset="0"/>
              </a:rPr>
              <a:t>ESTO NOS DEJA VARIAS LECCIONES:</a:t>
            </a:r>
          </a:p>
          <a:p>
            <a:endParaRPr lang="es-ES_tradnl" dirty="0">
              <a:solidFill>
                <a:srgbClr val="FFFF99"/>
              </a:solidFill>
              <a:latin typeface="VAG Rounded Th" pitchFamily="34" charset="0"/>
            </a:endParaRPr>
          </a:p>
          <a:p>
            <a:r>
              <a:rPr lang="es-ES_tradnl" b="1" i="1" dirty="0" smtClean="0">
                <a:solidFill>
                  <a:srgbClr val="FFFF99"/>
                </a:solidFill>
                <a:latin typeface="VAG Rounded Th" pitchFamily="34" charset="0"/>
              </a:rPr>
              <a:t>LECCIÓN </a:t>
            </a:r>
            <a:r>
              <a:rPr lang="es-ES_tradnl" b="1" i="1" dirty="0">
                <a:solidFill>
                  <a:srgbClr val="FFFF99"/>
                </a:solidFill>
                <a:latin typeface="VAG Rounded Th" pitchFamily="34" charset="0"/>
              </a:rPr>
              <a:t>1:</a:t>
            </a:r>
          </a:p>
          <a:p>
            <a:endParaRPr lang="es-ES_tradnl" dirty="0">
              <a:solidFill>
                <a:srgbClr val="FFFF99"/>
              </a:solidFill>
              <a:latin typeface="VAG Rounded Th" pitchFamily="34" charset="0"/>
            </a:endParaRP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COMPARTIR LA MISMA DIRECCIÓN</a:t>
            </a: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Y EL SENTIDO DEL GRUPO,</a:t>
            </a: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PERMITE LLEGAR MÁS RÁPIDO</a:t>
            </a: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Y FÁCILMENTE </a:t>
            </a:r>
            <a:r>
              <a:rPr lang="es-ES_tradnl" dirty="0" smtClean="0">
                <a:solidFill>
                  <a:srgbClr val="FFFF99"/>
                </a:solidFill>
                <a:latin typeface="VAG Rounded Th" pitchFamily="34" charset="0"/>
              </a:rPr>
              <a:t>AL </a:t>
            </a:r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DESTINO,</a:t>
            </a: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PORQUE </a:t>
            </a:r>
            <a:r>
              <a:rPr lang="es-ES_tradnl" dirty="0" smtClean="0">
                <a:solidFill>
                  <a:srgbClr val="FFFF99"/>
                </a:solidFill>
                <a:latin typeface="VAG Rounded Th" pitchFamily="34" charset="0"/>
              </a:rPr>
              <a:t>AYUDÁNDONOS</a:t>
            </a:r>
            <a:endParaRPr lang="es-ES_tradnl" dirty="0">
              <a:solidFill>
                <a:srgbClr val="FFFF99"/>
              </a:solidFill>
              <a:latin typeface="VAG Rounded Th" pitchFamily="34" charset="0"/>
            </a:endParaRP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ENTRE NOSOTROS LOS LOGROS</a:t>
            </a: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SON </a:t>
            </a:r>
            <a:r>
              <a:rPr lang="es-ES_tradnl" dirty="0" smtClean="0">
                <a:solidFill>
                  <a:srgbClr val="FFFF99"/>
                </a:solidFill>
                <a:latin typeface="VAG Rounded Th" pitchFamily="34" charset="0"/>
              </a:rPr>
              <a:t> LOS ÓPTIMOS.</a:t>
            </a:r>
            <a:endParaRPr lang="es-ES_tradnl" dirty="0">
              <a:solidFill>
                <a:schemeClr val="bg1"/>
              </a:solidFill>
              <a:latin typeface="VAG Rounded Th" pitchFamily="34" charset="0"/>
            </a:endParaRPr>
          </a:p>
        </p:txBody>
      </p:sp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5388" y="5410200"/>
            <a:ext cx="931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1336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3388" y="17526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7788" y="14478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038475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0988" y="38100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8188" y="46482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286249" y="4000504"/>
            <a:ext cx="442915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POR ESO, CUANDO </a:t>
            </a: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UN GANSO </a:t>
            </a: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SALE DE </a:t>
            </a: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LA FORMACIÓN...</a:t>
            </a:r>
            <a:endParaRPr lang="es-ES_tradnl" dirty="0"/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32188" y="1143000"/>
            <a:ext cx="931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03788" y="2819400"/>
            <a:ext cx="931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532188" y="1143000"/>
            <a:ext cx="1371600" cy="1219200"/>
          </a:xfrm>
          <a:prstGeom prst="rect">
            <a:avLst/>
          </a:prstGeom>
          <a:solidFill>
            <a:srgbClr val="006598"/>
          </a:solidFill>
          <a:ln w="9525">
            <a:solidFill>
              <a:srgbClr val="00659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1336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3388" y="17526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7788" y="14478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038475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0988" y="38100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8188" y="46482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500430" y="4214818"/>
            <a:ext cx="54152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SIENTE LA RESISTENCIA DEL AIRE</a:t>
            </a:r>
          </a:p>
          <a:p>
            <a:pPr algn="l">
              <a:lnSpc>
                <a:spcPct val="150000"/>
              </a:lnSpc>
            </a:pP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Y LA DIFICULTAD DE VOLAR </a:t>
            </a: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SOLO</a:t>
            </a: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.</a:t>
            </a:r>
            <a:endParaRPr lang="es-ES_tradnl" dirty="0"/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03788" y="2819400"/>
            <a:ext cx="931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CL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1336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3388" y="17526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7788" y="14478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2188" y="1133475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038475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0988" y="38100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8188" y="46482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143240" y="2500306"/>
            <a:ext cx="550343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ENTONCES, RÁPIDAMENTE</a:t>
            </a:r>
          </a:p>
          <a:p>
            <a:pPr algn="l">
              <a:lnSpc>
                <a:spcPct val="150000"/>
              </a:lnSpc>
            </a:pP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RETORNA A LA FORMACIÓN,</a:t>
            </a:r>
          </a:p>
          <a:p>
            <a:pPr algn="l">
              <a:lnSpc>
                <a:spcPct val="150000"/>
              </a:lnSpc>
            </a:pP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PARA </a:t>
            </a: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 APROVECHAR </a:t>
            </a: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EL PODER DE </a:t>
            </a:r>
          </a:p>
          <a:p>
            <a:pPr algn="l">
              <a:lnSpc>
                <a:spcPct val="150000"/>
              </a:lnSpc>
            </a:pP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ELEVACIÓN DE </a:t>
            </a:r>
            <a:endParaRPr lang="es-ES_tradnl" dirty="0" smtClean="0">
              <a:solidFill>
                <a:schemeClr val="bg1"/>
              </a:solidFill>
              <a:latin typeface="VAG Rounded Th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LOS </a:t>
            </a:r>
            <a:r>
              <a:rPr lang="es-ES_tradnl" dirty="0">
                <a:solidFill>
                  <a:schemeClr val="bg1"/>
                </a:solidFill>
                <a:latin typeface="VAG Rounded Th" pitchFamily="34" charset="0"/>
              </a:rPr>
              <a:t>QUE ESTÁN </a:t>
            </a:r>
            <a:r>
              <a:rPr lang="es-ES_tradnl" dirty="0" smtClean="0">
                <a:solidFill>
                  <a:schemeClr val="bg1"/>
                </a:solidFill>
                <a:latin typeface="VAG Rounded Th" pitchFamily="34" charset="0"/>
              </a:rPr>
              <a:t>FRENTE A ÉL.</a:t>
            </a:r>
            <a:endParaRPr lang="es-ES_tradnl" dirty="0"/>
          </a:p>
        </p:txBody>
      </p:sp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2188" y="1143000"/>
            <a:ext cx="931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5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133600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3388" y="17526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7788" y="14478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2188" y="1133475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038475"/>
            <a:ext cx="9413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0988" y="38100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8188" y="4648200"/>
            <a:ext cx="9413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32188" y="1143000"/>
            <a:ext cx="931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667000" y="1600200"/>
            <a:ext cx="5844869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b="1" i="1" dirty="0">
                <a:solidFill>
                  <a:srgbClr val="FFFF99"/>
                </a:solidFill>
                <a:latin typeface="VAG Rounded Th" pitchFamily="34" charset="0"/>
              </a:rPr>
              <a:t>LECCIÓN 2:</a:t>
            </a:r>
          </a:p>
          <a:p>
            <a:endParaRPr lang="es-ES_tradnl" dirty="0">
              <a:solidFill>
                <a:srgbClr val="FFFF99"/>
              </a:solidFill>
              <a:latin typeface="VAG Rounded Th" pitchFamily="34" charset="0"/>
            </a:endParaRP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PERMANECIENDO EN SINTONÍA </a:t>
            </a: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JUNTO A  AQUELLOS QUE </a:t>
            </a:r>
            <a:r>
              <a:rPr lang="es-ES_tradnl" dirty="0" smtClean="0">
                <a:solidFill>
                  <a:srgbClr val="FFFF99"/>
                </a:solidFill>
                <a:latin typeface="VAG Rounded Th" pitchFamily="34" charset="0"/>
              </a:rPr>
              <a:t>VAN</a:t>
            </a:r>
            <a:endParaRPr lang="es-ES_tradnl" dirty="0">
              <a:solidFill>
                <a:srgbClr val="FFFF99"/>
              </a:solidFill>
              <a:latin typeface="VAG Rounded Th" pitchFamily="34" charset="0"/>
            </a:endParaRP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EN NUESTRA MISMA DIRECCIÓN,</a:t>
            </a: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EL ESFUERZO SERÁ MENOR.</a:t>
            </a:r>
          </a:p>
          <a:p>
            <a:endParaRPr lang="es-ES_tradnl" dirty="0">
              <a:solidFill>
                <a:srgbClr val="FFFF99"/>
              </a:solidFill>
              <a:latin typeface="VAG Rounded Th" pitchFamily="34" charset="0"/>
            </a:endParaRP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SERÁ MÁS SENCILLO Y PLACENTERO</a:t>
            </a:r>
          </a:p>
          <a:p>
            <a:r>
              <a:rPr lang="es-ES_tradnl" dirty="0">
                <a:solidFill>
                  <a:srgbClr val="FFFF99"/>
                </a:solidFill>
                <a:latin typeface="VAG Rounded Th" pitchFamily="34" charset="0"/>
              </a:rPr>
              <a:t>ALCANZAR LAS METAS.</a:t>
            </a:r>
          </a:p>
          <a:p>
            <a:endParaRPr lang="es-ES_tradnl" dirty="0">
              <a:solidFill>
                <a:srgbClr val="FFFF99"/>
              </a:solidFill>
              <a:latin typeface="VAG Rounded Th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 Rounded Th" pitchFamily="34" charset="0"/>
              </a:rPr>
              <a:t>¡ESTAREMOS </a:t>
            </a:r>
            <a:r>
              <a:rPr lang="es-ES_tradnl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 Rounded Th" pitchFamily="34" charset="0"/>
              </a:rPr>
              <a:t>DISPUESTOS </a:t>
            </a:r>
          </a:p>
          <a:p>
            <a:pPr>
              <a:lnSpc>
                <a:spcPct val="150000"/>
              </a:lnSpc>
            </a:pPr>
            <a:r>
              <a:rPr lang="es-ES_tradnl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 Rounded Th" pitchFamily="34" charset="0"/>
              </a:rPr>
              <a:t>A </a:t>
            </a:r>
            <a:r>
              <a:rPr lang="es-ES_tradnl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 Rounded Th" pitchFamily="34" charset="0"/>
              </a:rPr>
              <a:t> ACEPTAR </a:t>
            </a:r>
            <a:r>
              <a:rPr lang="es-ES_tradnl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 Rounded Th" pitchFamily="34" charset="0"/>
              </a:rPr>
              <a:t>Y </a:t>
            </a:r>
            <a:r>
              <a:rPr lang="es-ES_tradnl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 Rounded Th" pitchFamily="34" charset="0"/>
              </a:rPr>
              <a:t>A </a:t>
            </a:r>
            <a:r>
              <a:rPr lang="es-ES_tradnl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 Rounded Th" pitchFamily="34" charset="0"/>
              </a:rPr>
              <a:t>OFRECER </a:t>
            </a:r>
            <a:r>
              <a:rPr lang="es-ES_tradnl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G Rounded Th" pitchFamily="34" charset="0"/>
              </a:rPr>
              <a:t>AYUDA!</a:t>
            </a:r>
            <a:endParaRPr lang="es-ES_tradn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CL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87</TotalTime>
  <Words>501</Words>
  <Application>Microsoft PowerPoint</Application>
  <PresentationFormat>Presentación en pantalla (4:3)</PresentationFormat>
  <Paragraphs>139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Brío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Invitado</dc:creator>
  <cp:lastModifiedBy>user</cp:lastModifiedBy>
  <cp:revision>13</cp:revision>
  <cp:lastPrinted>2002-05-14T00:00:07Z</cp:lastPrinted>
  <dcterms:created xsi:type="dcterms:W3CDTF">2011-04-15T17:50:28Z</dcterms:created>
  <dcterms:modified xsi:type="dcterms:W3CDTF">2011-04-28T19:02:01Z</dcterms:modified>
</cp:coreProperties>
</file>